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4" r:id="rId3"/>
    <p:sldMasterId id="214748367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erriweather Sans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Helvetica Neue"/>
      <p:regular r:id="rId34"/>
      <p:bold r:id="rId35"/>
      <p:italic r:id="rId36"/>
      <p:boldItalic r:id="rId37"/>
    </p:embeddedFont>
    <p:embeddedFont>
      <p:font typeface="Roboto Light"/>
      <p:regular r:id="rId38"/>
      <p:bold r:id="rId39"/>
      <p:italic r:id="rId40"/>
      <p:boldItalic r:id="rId41"/>
    </p:embeddedFont>
    <p:embeddedFont>
      <p:font typeface="Helvetica Neue Light"/>
      <p:regular r:id="rId42"/>
      <p:bold r:id="rId43"/>
      <p:italic r:id="rId44"/>
      <p:boldItalic r:id="rId45"/>
    </p:embeddedFont>
    <p:embeddedFont>
      <p:font typeface="Merriweather Sans Light"/>
      <p:regular r:id="rId46"/>
      <p:bold r:id="rId47"/>
      <p:italic r:id="rId48"/>
      <p:boldItalic r:id="rId49"/>
    </p:embeddedFont>
    <p:embeddedFont>
      <p:font typeface="Questrial"/>
      <p:regular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Light-italic.fntdata"/><Relationship Id="rId42" Type="http://schemas.openxmlformats.org/officeDocument/2006/relationships/font" Target="fonts/HelveticaNeueLight-regular.fntdata"/><Relationship Id="rId41" Type="http://schemas.openxmlformats.org/officeDocument/2006/relationships/font" Target="fonts/RobotoLight-boldItalic.fntdata"/><Relationship Id="rId44" Type="http://schemas.openxmlformats.org/officeDocument/2006/relationships/font" Target="fonts/HelveticaNeueLight-italic.fntdata"/><Relationship Id="rId43" Type="http://schemas.openxmlformats.org/officeDocument/2006/relationships/font" Target="fonts/HelveticaNeueLight-bold.fntdata"/><Relationship Id="rId46" Type="http://schemas.openxmlformats.org/officeDocument/2006/relationships/font" Target="fonts/MerriweatherSansLight-regular.fntdata"/><Relationship Id="rId45" Type="http://schemas.openxmlformats.org/officeDocument/2006/relationships/font" Target="fonts/HelveticaNeueLigh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MerriweatherSansLight-italic.fntdata"/><Relationship Id="rId47" Type="http://schemas.openxmlformats.org/officeDocument/2006/relationships/font" Target="fonts/MerriweatherSansLight-bold.fntdata"/><Relationship Id="rId49" Type="http://schemas.openxmlformats.org/officeDocument/2006/relationships/font" Target="fonts/MerriweatherSans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33" Type="http://schemas.openxmlformats.org/officeDocument/2006/relationships/font" Target="fonts/Roboto-boldItalic.fntdata"/><Relationship Id="rId32" Type="http://schemas.openxmlformats.org/officeDocument/2006/relationships/font" Target="fonts/Roboto-italic.fntdata"/><Relationship Id="rId35" Type="http://schemas.openxmlformats.org/officeDocument/2006/relationships/font" Target="fonts/HelveticaNeue-bold.fntdata"/><Relationship Id="rId34" Type="http://schemas.openxmlformats.org/officeDocument/2006/relationships/font" Target="fonts/HelveticaNeue-regular.fntdata"/><Relationship Id="rId37" Type="http://schemas.openxmlformats.org/officeDocument/2006/relationships/font" Target="fonts/HelveticaNeue-boldItalic.fntdata"/><Relationship Id="rId36" Type="http://schemas.openxmlformats.org/officeDocument/2006/relationships/font" Target="fonts/HelveticaNeue-italic.fntdata"/><Relationship Id="rId39" Type="http://schemas.openxmlformats.org/officeDocument/2006/relationships/font" Target="fonts/RobotoLight-bold.fntdata"/><Relationship Id="rId38" Type="http://schemas.openxmlformats.org/officeDocument/2006/relationships/font" Target="fonts/RobotoLight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font" Target="fonts/MerriweatherSans-regular.fntdata"/><Relationship Id="rId25" Type="http://schemas.openxmlformats.org/officeDocument/2006/relationships/slide" Target="slides/slide20.xml"/><Relationship Id="rId28" Type="http://schemas.openxmlformats.org/officeDocument/2006/relationships/font" Target="fonts/MerriweatherSans-italic.fntdata"/><Relationship Id="rId27" Type="http://schemas.openxmlformats.org/officeDocument/2006/relationships/font" Target="fonts/MerriweatherSans-bold.fntdata"/><Relationship Id="rId29" Type="http://schemas.openxmlformats.org/officeDocument/2006/relationships/font" Target="fonts/MerriweatherSans-boldItalic.fntdata"/><Relationship Id="rId50" Type="http://schemas.openxmlformats.org/officeDocument/2006/relationships/font" Target="fonts/Questrial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jpg>
</file>

<file path=ppt/media/image12.jpg>
</file>

<file path=ppt/media/image13.png>
</file>

<file path=ppt/media/image14.gif>
</file>

<file path=ppt/media/image15.png>
</file>

<file path=ppt/media/image16.png>
</file>

<file path=ppt/media/image17.png>
</file>

<file path=ppt/media/image2.png>
</file>

<file path=ppt/media/image20.jpg>
</file>

<file path=ppt/media/image21.jpg>
</file>

<file path=ppt/media/image22.png>
</file>

<file path=ppt/media/image23.png>
</file>

<file path=ppt/media/image24.jpg>
</file>

<file path=ppt/media/image25.png>
</file>

<file path=ppt/media/image26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46556ceb2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e46556ceb2_0_0:notes"/>
          <p:cNvSpPr/>
          <p:nvPr>
            <p:ph idx="2" type="sldImg"/>
          </p:nvPr>
        </p:nvSpPr>
        <p:spPr>
          <a:xfrm>
            <a:off x="381000" y="685800"/>
            <a:ext cx="6096000" cy="3429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e6773aed8d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2" name="Google Shape;222;ge6773aed8d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8f57c19d0_1_176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8f57c19d0_1_176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d8f57c19d0_1_176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d8f57c19d0_1_184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d8f57c19d0_1_184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d8f57c19d0_1_184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dd2b7ba5e5_0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9" name="Google Shape;249;gdd2b7ba5e5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e46556ceb2_1_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6" name="Google Shape;256;ge46556ceb2_1_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d9cf493ced_0_20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d9cf493ced_0_20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d9cf493ced_0_20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d9cf493ced_0_28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d9cf493ced_0_28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d9cf493ced_0_28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9cf493ced_0_36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d9cf493ced_0_36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d9cf493ced_0_36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47526e824_0_0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e47526e824_0_0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e47526e824_0_0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d9f4f125ea_1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0" name="Google Shape;300;gd9f4f125ea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a58f5382f_0_17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a58f5382f_0_17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ca58f5382f_0_17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ad56c3ef13_1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gad56c3ef13_1_0:notes"/>
          <p:cNvSpPr/>
          <p:nvPr>
            <p:ph idx="2" type="sldImg"/>
          </p:nvPr>
        </p:nvSpPr>
        <p:spPr>
          <a:xfrm>
            <a:off x="381000" y="685800"/>
            <a:ext cx="6096000" cy="3429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8f57c19d0_1_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d8f57c19d0_1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9f4f125ea_0_3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9f4f125ea_0_3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d9f4f125ea_0_3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8f57c19d0_1_7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8f57c19d0_1_7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d8f57c19d0_1_7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dd260a62ab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dd260a62ab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d8f57c19d0_1_152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d8f57c19d0_1_152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d8f57c19d0_1_152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8f57c19d0_1_168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8f57c19d0_1_168:notes"/>
          <p:cNvSpPr txBox="1"/>
          <p:nvPr>
            <p:ph idx="1" type="body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d8f57c19d0_1_168:notes"/>
          <p:cNvSpPr txBox="1"/>
          <p:nvPr>
            <p:ph idx="12" type="sldNum"/>
          </p:nvPr>
        </p:nvSpPr>
        <p:spPr>
          <a:xfrm>
            <a:off x="3885010" y="8684684"/>
            <a:ext cx="297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d260a62ab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dd260a62ab_0_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subtítulo" showMasterSp="0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oogle Shape;13;p2"/>
          <p:cNvCxnSpPr/>
          <p:nvPr/>
        </p:nvCxnSpPr>
        <p:spPr>
          <a:xfrm>
            <a:off x="401836" y="2504777"/>
            <a:ext cx="8344800" cy="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4" name="Google Shape;14;p2"/>
          <p:cNvSpPr txBox="1"/>
          <p:nvPr>
            <p:ph type="title"/>
          </p:nvPr>
        </p:nvSpPr>
        <p:spPr>
          <a:xfrm>
            <a:off x="401836" y="696516"/>
            <a:ext cx="8340300" cy="16743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" type="body"/>
          </p:nvPr>
        </p:nvSpPr>
        <p:spPr>
          <a:xfrm>
            <a:off x="401836" y="2645420"/>
            <a:ext cx="83403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85750" lvl="5" marL="2743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otos" showMasterSp="0">
  <p:cSld name="3 foto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Google Shape;53;p11"/>
          <p:cNvCxnSpPr/>
          <p:nvPr/>
        </p:nvCxnSpPr>
        <p:spPr>
          <a:xfrm>
            <a:off x="6366956" y="267891"/>
            <a:ext cx="0" cy="420600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54" name="Google Shape;54;p11"/>
          <p:cNvCxnSpPr/>
          <p:nvPr/>
        </p:nvCxnSpPr>
        <p:spPr>
          <a:xfrm>
            <a:off x="6366864" y="2354089"/>
            <a:ext cx="2424600" cy="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55" name="Google Shape;55;p11"/>
          <p:cNvSpPr/>
          <p:nvPr>
            <p:ph idx="2" type="pic"/>
          </p:nvPr>
        </p:nvSpPr>
        <p:spPr>
          <a:xfrm>
            <a:off x="6482953" y="2437805"/>
            <a:ext cx="2304000" cy="2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6" name="Google Shape;56;p11"/>
          <p:cNvSpPr/>
          <p:nvPr>
            <p:ph idx="3" type="pic"/>
          </p:nvPr>
        </p:nvSpPr>
        <p:spPr>
          <a:xfrm>
            <a:off x="6482953" y="267891"/>
            <a:ext cx="2304000" cy="20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7" name="Google Shape;57;p11"/>
          <p:cNvSpPr/>
          <p:nvPr>
            <p:ph idx="4" type="pic"/>
          </p:nvPr>
        </p:nvSpPr>
        <p:spPr>
          <a:xfrm>
            <a:off x="366117" y="267891"/>
            <a:ext cx="5884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66117" y="4567535"/>
            <a:ext cx="58848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85750" lvl="5" marL="2743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" showMasterSp="0">
  <p:cSld name="Foto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showMasterSp="0">
  <p:cSld name="En blanco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856060" y="463889"/>
            <a:ext cx="7429500" cy="11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" name="Google Shape;67;p14"/>
          <p:cNvSpPr txBox="1"/>
          <p:nvPr>
            <p:ph idx="11" type="ftr"/>
          </p:nvPr>
        </p:nvSpPr>
        <p:spPr>
          <a:xfrm>
            <a:off x="856059" y="4412457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10" type="dt"/>
          </p:nvPr>
        </p:nvSpPr>
        <p:spPr>
          <a:xfrm>
            <a:off x="5592691" y="4412458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32750" lIns="32750" spcFirstLastPara="1" rIns="32750" wrap="square" tIns="32750">
            <a:noAutofit/>
          </a:bodyPr>
          <a:lstStyle>
            <a:lvl1pPr indent="-336550" lvl="0" marL="457200" rtl="0">
              <a:spcBef>
                <a:spcPts val="2700"/>
              </a:spcBef>
              <a:spcAft>
                <a:spcPts val="0"/>
              </a:spcAft>
              <a:buSzPts val="1700"/>
              <a:buChar char="•"/>
              <a:defRPr/>
            </a:lvl1pPr>
            <a:lvl2pPr indent="-336550" lvl="1" marL="914400" rtl="0">
              <a:spcBef>
                <a:spcPts val="2700"/>
              </a:spcBef>
              <a:spcAft>
                <a:spcPts val="0"/>
              </a:spcAft>
              <a:buSzPts val="1700"/>
              <a:buChar char="•"/>
              <a:defRPr/>
            </a:lvl2pPr>
            <a:lvl3pPr indent="-336550" lvl="2" marL="1371600" rtl="0">
              <a:spcBef>
                <a:spcPts val="2700"/>
              </a:spcBef>
              <a:spcAft>
                <a:spcPts val="0"/>
              </a:spcAft>
              <a:buSzPts val="1700"/>
              <a:buChar char="•"/>
              <a:defRPr/>
            </a:lvl3pPr>
            <a:lvl4pPr indent="-336550" lvl="3" marL="1828800" rtl="0">
              <a:spcBef>
                <a:spcPts val="2700"/>
              </a:spcBef>
              <a:spcAft>
                <a:spcPts val="0"/>
              </a:spcAft>
              <a:buSzPts val="1700"/>
              <a:buChar char="•"/>
              <a:defRPr/>
            </a:lvl4pPr>
            <a:lvl5pPr indent="-336550" lvl="4" marL="2286000" rtl="0">
              <a:spcBef>
                <a:spcPts val="2700"/>
              </a:spcBef>
              <a:spcAft>
                <a:spcPts val="0"/>
              </a:spcAft>
              <a:buSzPts val="1700"/>
              <a:buChar char="•"/>
              <a:defRPr/>
            </a:lvl5pPr>
            <a:lvl6pPr indent="-336550" lvl="5" marL="2743200" rtl="0">
              <a:spcBef>
                <a:spcPts val="27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rtl="0">
              <a:spcBef>
                <a:spcPts val="27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rtl="0">
              <a:spcBef>
                <a:spcPts val="27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rtl="0">
              <a:spcBef>
                <a:spcPts val="27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subtítulo" showMasterSp="0" type="title">
  <p:cSld name="TITLE"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Google Shape;83;p17"/>
          <p:cNvCxnSpPr/>
          <p:nvPr/>
        </p:nvCxnSpPr>
        <p:spPr>
          <a:xfrm>
            <a:off x="401836" y="2504777"/>
            <a:ext cx="8344800" cy="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4" name="Google Shape;84;p17"/>
          <p:cNvSpPr txBox="1"/>
          <p:nvPr>
            <p:ph type="title"/>
          </p:nvPr>
        </p:nvSpPr>
        <p:spPr>
          <a:xfrm>
            <a:off x="401836" y="696516"/>
            <a:ext cx="8340300" cy="16743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401836" y="2645420"/>
            <a:ext cx="83403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(arriba)" type="tx">
  <p:cSld name="TITLE_AND_BOD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401836" y="174129"/>
            <a:ext cx="83403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" showMasterSp="0">
  <p:cSld name="Cita"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892969" y="3355330"/>
            <a:ext cx="73581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857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2" type="body"/>
          </p:nvPr>
        </p:nvSpPr>
        <p:spPr>
          <a:xfrm>
            <a:off x="892969" y="2263676"/>
            <a:ext cx="7358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747474"/>
              </a:buClr>
              <a:buSzPts val="2800"/>
              <a:buFont typeface="Helvetica Neue Light"/>
              <a:buNone/>
              <a:defRPr sz="2800"/>
            </a:lvl1pPr>
            <a:lvl2pPr indent="-2857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 (horizontal)" showMasterSp="0">
  <p:cSld name="Foto (horizontal)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Google Shape;95;p20"/>
          <p:cNvCxnSpPr/>
          <p:nvPr/>
        </p:nvCxnSpPr>
        <p:spPr>
          <a:xfrm>
            <a:off x="5304234" y="4205882"/>
            <a:ext cx="0" cy="75000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96" name="Google Shape;96;p20"/>
          <p:cNvSpPr/>
          <p:nvPr>
            <p:ph idx="2" type="pic"/>
          </p:nvPr>
        </p:nvSpPr>
        <p:spPr>
          <a:xfrm>
            <a:off x="0" y="-13395"/>
            <a:ext cx="9144000" cy="40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97" name="Google Shape;97;p20"/>
          <p:cNvSpPr txBox="1"/>
          <p:nvPr>
            <p:ph type="title"/>
          </p:nvPr>
        </p:nvSpPr>
        <p:spPr>
          <a:xfrm>
            <a:off x="991195" y="4105424"/>
            <a:ext cx="4071900" cy="8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5518547" y="4467076"/>
            <a:ext cx="3482700" cy="2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(centro)" showMasterSp="0">
  <p:cSld name="Título (centro)"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401836" y="1734592"/>
            <a:ext cx="8340300" cy="167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(arriba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01836" y="174129"/>
            <a:ext cx="83403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 (vertical)" showMasterSp="0">
  <p:cSld name="Foto (vertical)"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22"/>
          <p:cNvCxnSpPr/>
          <p:nvPr/>
        </p:nvCxnSpPr>
        <p:spPr>
          <a:xfrm>
            <a:off x="401836" y="2565053"/>
            <a:ext cx="3750900" cy="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05" name="Google Shape;105;p22"/>
          <p:cNvSpPr/>
          <p:nvPr>
            <p:ph idx="2" type="pic"/>
          </p:nvPr>
        </p:nvSpPr>
        <p:spPr>
          <a:xfrm>
            <a:off x="3357563" y="0"/>
            <a:ext cx="10822800" cy="51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06" name="Google Shape;106;p22"/>
          <p:cNvSpPr txBox="1"/>
          <p:nvPr>
            <p:ph type="title"/>
          </p:nvPr>
        </p:nvSpPr>
        <p:spPr>
          <a:xfrm>
            <a:off x="401836" y="756791"/>
            <a:ext cx="3750600" cy="16743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9pPr>
          </a:lstStyle>
          <a:p/>
        </p:txBody>
      </p:sp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401836" y="2705695"/>
            <a:ext cx="3750600" cy="16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08" name="Google Shape;108;p22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viñetas">
  <p:cSld name="Título y viñetas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>
            <p:ph type="title"/>
          </p:nvPr>
        </p:nvSpPr>
        <p:spPr>
          <a:xfrm>
            <a:off x="401836" y="174129"/>
            <a:ext cx="83403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9pPr>
          </a:lstStyle>
          <a:p/>
        </p:txBody>
      </p:sp>
      <p:sp>
        <p:nvSpPr>
          <p:cNvPr id="111" name="Google Shape;111;p23"/>
          <p:cNvSpPr txBox="1"/>
          <p:nvPr>
            <p:ph idx="1" type="body"/>
          </p:nvPr>
        </p:nvSpPr>
        <p:spPr>
          <a:xfrm>
            <a:off x="401836" y="1172021"/>
            <a:ext cx="8340300" cy="3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-285750" lvl="0" marL="457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1pPr>
            <a:lvl2pPr indent="-2857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2" name="Google Shape;112;p23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, viñetas y foto" showMasterSp="0">
  <p:cSld name="Título, viñetas y foto"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Google Shape;114;p24"/>
          <p:cNvCxnSpPr/>
          <p:nvPr/>
        </p:nvCxnSpPr>
        <p:spPr>
          <a:xfrm>
            <a:off x="401836" y="1038076"/>
            <a:ext cx="3567300" cy="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15" name="Google Shape;115;p24"/>
          <p:cNvSpPr/>
          <p:nvPr>
            <p:ph idx="2" type="pic"/>
          </p:nvPr>
        </p:nvSpPr>
        <p:spPr>
          <a:xfrm>
            <a:off x="4554141" y="-80367"/>
            <a:ext cx="4679100" cy="5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16" name="Google Shape;116;p24"/>
          <p:cNvSpPr txBox="1"/>
          <p:nvPr>
            <p:ph type="title"/>
          </p:nvPr>
        </p:nvSpPr>
        <p:spPr>
          <a:xfrm>
            <a:off x="401836" y="174129"/>
            <a:ext cx="35718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/>
            </a:lvl9pPr>
          </a:lstStyle>
          <a:p/>
        </p:txBody>
      </p:sp>
      <p:sp>
        <p:nvSpPr>
          <p:cNvPr id="117" name="Google Shape;117;p24"/>
          <p:cNvSpPr txBox="1"/>
          <p:nvPr>
            <p:ph idx="1" type="body"/>
          </p:nvPr>
        </p:nvSpPr>
        <p:spPr>
          <a:xfrm>
            <a:off x="401836" y="1172021"/>
            <a:ext cx="3571800" cy="3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747474"/>
              </a:buClr>
              <a:buSzPts val="1400"/>
              <a:buChar char="•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747474"/>
              </a:buClr>
              <a:buSzPts val="1400"/>
              <a:buChar char="•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747474"/>
              </a:buClr>
              <a:buSzPts val="1400"/>
              <a:buChar char="•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747474"/>
              </a:buClr>
              <a:buSzPts val="1400"/>
              <a:buChar char="•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747474"/>
              </a:buClr>
              <a:buSzPts val="1400"/>
              <a:buChar char="•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8" name="Google Shape;118;p24"/>
          <p:cNvSpPr txBox="1"/>
          <p:nvPr>
            <p:ph idx="12" type="sldNum"/>
          </p:nvPr>
        </p:nvSpPr>
        <p:spPr>
          <a:xfrm>
            <a:off x="359116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ñetas" showMasterSp="0">
  <p:cSld name="Viñetas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 txBox="1"/>
          <p:nvPr>
            <p:ph idx="1" type="body"/>
          </p:nvPr>
        </p:nvSpPr>
        <p:spPr>
          <a:xfrm>
            <a:off x="625078" y="468809"/>
            <a:ext cx="7884900" cy="4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-285750" lvl="0" marL="457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1pPr>
            <a:lvl2pPr indent="-2857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1" name="Google Shape;121;p25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otos" showMasterSp="0">
  <p:cSld name="3 fotos"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" name="Google Shape;123;p26"/>
          <p:cNvCxnSpPr/>
          <p:nvPr/>
        </p:nvCxnSpPr>
        <p:spPr>
          <a:xfrm>
            <a:off x="6366956" y="267891"/>
            <a:ext cx="0" cy="420600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24" name="Google Shape;124;p26"/>
          <p:cNvCxnSpPr/>
          <p:nvPr/>
        </p:nvCxnSpPr>
        <p:spPr>
          <a:xfrm>
            <a:off x="6366864" y="2354089"/>
            <a:ext cx="2424600" cy="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25" name="Google Shape;125;p26"/>
          <p:cNvSpPr/>
          <p:nvPr>
            <p:ph idx="2" type="pic"/>
          </p:nvPr>
        </p:nvSpPr>
        <p:spPr>
          <a:xfrm>
            <a:off x="6446258" y="2417759"/>
            <a:ext cx="4575000" cy="22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6" name="Google Shape;126;p26"/>
          <p:cNvSpPr/>
          <p:nvPr>
            <p:ph idx="3" type="pic"/>
          </p:nvPr>
        </p:nvSpPr>
        <p:spPr>
          <a:xfrm>
            <a:off x="6456164" y="-53578"/>
            <a:ext cx="2366400" cy="26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7" name="Google Shape;127;p26"/>
          <p:cNvSpPr/>
          <p:nvPr>
            <p:ph idx="4" type="pic"/>
          </p:nvPr>
        </p:nvSpPr>
        <p:spPr>
          <a:xfrm>
            <a:off x="-562570" y="247799"/>
            <a:ext cx="7768800" cy="42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8" name="Google Shape;128;p26"/>
          <p:cNvSpPr txBox="1"/>
          <p:nvPr>
            <p:ph idx="1" type="body"/>
          </p:nvPr>
        </p:nvSpPr>
        <p:spPr>
          <a:xfrm>
            <a:off x="366117" y="4567535"/>
            <a:ext cx="58848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85750" lvl="5" marL="2743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9" name="Google Shape;129;p26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" showMasterSp="0">
  <p:cSld name="Foto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/>
          <p:nvPr>
            <p:ph idx="2" type="pic"/>
          </p:nvPr>
        </p:nvSpPr>
        <p:spPr>
          <a:xfrm>
            <a:off x="-125016" y="0"/>
            <a:ext cx="94029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showMasterSp="0">
  <p:cSld name="En blanco">
    <p:bg>
      <p:bgPr>
        <a:solidFill>
          <a:schemeClr val="l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sz="10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" showMasterSp="0">
  <p:cSld name="Cita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idx="1" type="body"/>
          </p:nvPr>
        </p:nvSpPr>
        <p:spPr>
          <a:xfrm>
            <a:off x="892969" y="3355330"/>
            <a:ext cx="73581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None/>
              <a:defRPr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85750" lvl="1" marL="914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2" type="body"/>
          </p:nvPr>
        </p:nvSpPr>
        <p:spPr>
          <a:xfrm>
            <a:off x="892969" y="2263676"/>
            <a:ext cx="7358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747474"/>
              </a:buClr>
              <a:buSzPts val="2600"/>
              <a:buFont typeface="Helvetica Neue Light"/>
              <a:buNone/>
              <a:defRPr sz="2600"/>
            </a:lvl1pPr>
            <a:lvl2pPr indent="-285750" lvl="1" marL="914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 (horizontal)" showMasterSp="0">
  <p:cSld name="Foto (horizontal)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5304234" y="4205882"/>
            <a:ext cx="0" cy="75030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6" name="Google Shape;26;p5"/>
          <p:cNvSpPr/>
          <p:nvPr>
            <p:ph idx="2" type="pic"/>
          </p:nvPr>
        </p:nvSpPr>
        <p:spPr>
          <a:xfrm>
            <a:off x="0" y="0"/>
            <a:ext cx="9144000" cy="40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991195" y="4105424"/>
            <a:ext cx="4071900" cy="8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5518547" y="4467076"/>
            <a:ext cx="34827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85750" lvl="5" marL="2743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(centro)" showMasterSp="0">
  <p:cSld name="Título (centro)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401836" y="1734592"/>
            <a:ext cx="8340300" cy="167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 (vertical)" showMasterSp="0">
  <p:cSld name="Foto (vertical)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01836" y="2565053"/>
            <a:ext cx="3750900" cy="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5" name="Google Shape;35;p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type="title"/>
          </p:nvPr>
        </p:nvSpPr>
        <p:spPr>
          <a:xfrm>
            <a:off x="401836" y="756791"/>
            <a:ext cx="3750600" cy="16743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401836" y="2705695"/>
            <a:ext cx="3750600" cy="16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None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85750" lvl="5" marL="2743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viñetas">
  <p:cSld name="Título y viñeta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01836" y="174129"/>
            <a:ext cx="83403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" type="body"/>
          </p:nvPr>
        </p:nvSpPr>
        <p:spPr>
          <a:xfrm>
            <a:off x="401836" y="1172021"/>
            <a:ext cx="8340300" cy="3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8575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1pPr>
            <a:lvl2pPr indent="-285750" lvl="1" marL="914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, viñetas y foto" showMasterSp="0">
  <p:cSld name="Título, viñetas y foto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Google Shape;44;p9"/>
          <p:cNvCxnSpPr/>
          <p:nvPr/>
        </p:nvCxnSpPr>
        <p:spPr>
          <a:xfrm>
            <a:off x="401836" y="1038076"/>
            <a:ext cx="3567300" cy="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45" name="Google Shape;45;p9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401836" y="174129"/>
            <a:ext cx="35718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" type="body"/>
          </p:nvPr>
        </p:nvSpPr>
        <p:spPr>
          <a:xfrm>
            <a:off x="401836" y="1172021"/>
            <a:ext cx="3571800" cy="3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311150" lvl="0" marL="45720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747474"/>
              </a:buClr>
              <a:buSzPts val="1300"/>
              <a:buChar char="•"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1150" lvl="1" marL="91440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747474"/>
              </a:buClr>
              <a:buSzPts val="1300"/>
              <a:buChar char="•"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1150" lvl="2" marL="137160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747474"/>
              </a:buClr>
              <a:buSzPts val="1300"/>
              <a:buChar char="•"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1150" lvl="3" marL="182880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747474"/>
              </a:buClr>
              <a:buSzPts val="1300"/>
              <a:buChar char="•"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1150" lvl="4" marL="228600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747474"/>
              </a:buClr>
              <a:buSzPts val="1300"/>
              <a:buChar char="•"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85750" lvl="5" marL="2743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359116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ñetas" showMasterSp="0">
  <p:cSld name="Viñeta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625078" y="468809"/>
            <a:ext cx="7884900" cy="4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8575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1pPr>
            <a:lvl2pPr indent="-285750" lvl="1" marL="914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6;p1"/>
          <p:cNvCxnSpPr/>
          <p:nvPr/>
        </p:nvCxnSpPr>
        <p:spPr>
          <a:xfrm>
            <a:off x="401836" y="1038076"/>
            <a:ext cx="8344800" cy="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7" name="Google Shape;7;p1"/>
          <p:cNvSpPr txBox="1"/>
          <p:nvPr>
            <p:ph type="title"/>
          </p:nvPr>
        </p:nvSpPr>
        <p:spPr>
          <a:xfrm>
            <a:off x="401836" y="174129"/>
            <a:ext cx="83403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None/>
              <a:defRPr b="0" i="0" sz="2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None/>
              <a:defRPr b="0" i="0" sz="2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None/>
              <a:defRPr b="0" i="0" sz="2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None/>
              <a:defRPr b="0" i="0" sz="2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None/>
              <a:defRPr b="0" i="0" sz="2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None/>
              <a:defRPr b="0" i="0" sz="2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None/>
              <a:defRPr b="0" i="0" sz="2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None/>
              <a:defRPr b="0" i="0" sz="2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None/>
              <a:defRPr b="0" i="0" sz="2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01836" y="1172021"/>
            <a:ext cx="8340300" cy="3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36550" lvl="2" marL="13716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36550" lvl="4" marL="22860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36550" lvl="5" marL="27432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36550" lvl="6" marL="32004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36550" lvl="7" marL="36576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36550" lvl="8" marL="41148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10;p1"/>
          <p:cNvPicPr preferRelativeResize="0"/>
          <p:nvPr/>
        </p:nvPicPr>
        <p:blipFill>
          <a:blip r:embed="rId1">
            <a:alphaModFix amt="60000"/>
          </a:blip>
          <a:stretch>
            <a:fillRect/>
          </a:stretch>
        </p:blipFill>
        <p:spPr>
          <a:xfrm>
            <a:off x="124900" y="31488"/>
            <a:ext cx="973901" cy="97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 rotWithShape="1">
          <a:blip r:embed="rId2">
            <a:alphaModFix amt="70000"/>
          </a:blip>
          <a:srcRect b="22100" l="9075" r="6264" t="0"/>
          <a:stretch/>
        </p:blipFill>
        <p:spPr>
          <a:xfrm>
            <a:off x="8080001" y="-1200"/>
            <a:ext cx="1064000" cy="1039274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</p:sldLayoutIdLst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Google Shape;76;p16"/>
          <p:cNvCxnSpPr/>
          <p:nvPr/>
        </p:nvCxnSpPr>
        <p:spPr>
          <a:xfrm>
            <a:off x="401836" y="1038076"/>
            <a:ext cx="8344800" cy="0"/>
          </a:xfrm>
          <a:prstGeom prst="straightConnector1">
            <a:avLst/>
          </a:pr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77" name="Google Shape;77;p16"/>
          <p:cNvSpPr txBox="1"/>
          <p:nvPr>
            <p:ph type="title"/>
          </p:nvPr>
        </p:nvSpPr>
        <p:spPr>
          <a:xfrm>
            <a:off x="401836" y="174129"/>
            <a:ext cx="83403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401836" y="1172021"/>
            <a:ext cx="8340300" cy="3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>
            <a:lvl1pPr indent="-349250" lvl="0" marL="4572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49250" lvl="1" marL="9144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49250" lvl="2" marL="13716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49250" lvl="3" marL="18288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49250" lvl="4" marL="22860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49250" lvl="5" marL="27432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49250" lvl="6" marL="32004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49250" lvl="7" marL="36576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49250" lvl="8" marL="4114800" marR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747474"/>
              </a:buClr>
              <a:buSzPts val="1900"/>
              <a:buFont typeface="Helvetica Neue"/>
              <a:buChar char="•"/>
              <a:defRPr b="0" i="0" sz="25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b="0" i="0" sz="1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b="0" i="0" sz="1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b="0" i="0" sz="1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b="0" i="0" sz="1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b="0" i="0" sz="1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b="0" i="0" sz="1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b="0" i="0" sz="1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b="0" i="0" sz="1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  <a:defRPr b="0" i="0" sz="1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alería de imágenes" id="80" name="Google Shape;80;p16"/>
          <p:cNvPicPr preferRelativeResize="0"/>
          <p:nvPr/>
        </p:nvPicPr>
        <p:blipFill rotWithShape="1">
          <a:blip r:embed="rId1">
            <a:alphaModFix amt="38000"/>
          </a:blip>
          <a:srcRect b="0" l="0" r="0" t="0"/>
          <a:stretch/>
        </p:blipFill>
        <p:spPr>
          <a:xfrm>
            <a:off x="7542034" y="215129"/>
            <a:ext cx="809842" cy="783263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/>
          <p:nvPr/>
        </p:nvSpPr>
        <p:spPr>
          <a:xfrm>
            <a:off x="7197416" y="872451"/>
            <a:ext cx="1648200" cy="158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Helvetica Neue Light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2.jpg"/><Relationship Id="rId5" Type="http://schemas.openxmlformats.org/officeDocument/2006/relationships/image" Target="../media/image21.jpg"/><Relationship Id="rId6" Type="http://schemas.openxmlformats.org/officeDocument/2006/relationships/image" Target="../media/image23.png"/><Relationship Id="rId7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jpg"/><Relationship Id="rId4" Type="http://schemas.openxmlformats.org/officeDocument/2006/relationships/image" Target="../media/image21.jpg"/><Relationship Id="rId5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6775" y="3748350"/>
            <a:ext cx="1086200" cy="1229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9"/>
          <p:cNvSpPr txBox="1"/>
          <p:nvPr>
            <p:ph idx="1" type="body"/>
          </p:nvPr>
        </p:nvSpPr>
        <p:spPr>
          <a:xfrm>
            <a:off x="51575" y="3998275"/>
            <a:ext cx="48342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"/>
              <a:buNone/>
            </a:pPr>
            <a:r>
              <a:rPr b="1" i="0" lang="en-US" sz="27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COLMEIA</a:t>
            </a:r>
            <a:r>
              <a:rPr b="0" i="0" lang="en-US" sz="27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- Grupo de extensão em software e hardware livr</a:t>
            </a:r>
            <a:r>
              <a:rPr lang="en-US" sz="2700"/>
              <a:t>e</a:t>
            </a:r>
            <a:endParaRPr/>
          </a:p>
        </p:txBody>
      </p:sp>
      <p:pic>
        <p:nvPicPr>
          <p:cNvPr descr="Galería de imágenes" id="141" name="Google Shape;141;p29"/>
          <p:cNvPicPr preferRelativeResize="0"/>
          <p:nvPr/>
        </p:nvPicPr>
        <p:blipFill rotWithShape="1">
          <a:blip r:embed="rId4">
            <a:alphaModFix/>
          </a:blip>
          <a:srcRect b="3609" l="2244" r="2253" t="3609"/>
          <a:stretch/>
        </p:blipFill>
        <p:spPr>
          <a:xfrm>
            <a:off x="0" y="-105508"/>
            <a:ext cx="9144000" cy="37476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alería de imágenes" id="142" name="Google Shape;142;p29"/>
          <p:cNvPicPr preferRelativeResize="0"/>
          <p:nvPr/>
        </p:nvPicPr>
        <p:blipFill rotWithShape="1">
          <a:blip r:embed="rId5">
            <a:alphaModFix/>
          </a:blip>
          <a:srcRect b="8455" l="0" r="0" t="2631"/>
          <a:stretch/>
        </p:blipFill>
        <p:spPr>
          <a:xfrm>
            <a:off x="7973975" y="3860855"/>
            <a:ext cx="1196047" cy="1086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0725" y="3650125"/>
            <a:ext cx="1333299" cy="1410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72963" y="3714800"/>
            <a:ext cx="1154963" cy="108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8"/>
          <p:cNvSpPr txBox="1"/>
          <p:nvPr/>
        </p:nvSpPr>
        <p:spPr>
          <a:xfrm>
            <a:off x="0" y="5009550"/>
            <a:ext cx="9144000" cy="1338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225" name="Google Shape;225;p38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6" name="Google Shape;226;p38"/>
          <p:cNvSpPr txBox="1"/>
          <p:nvPr/>
        </p:nvSpPr>
        <p:spPr>
          <a:xfrm>
            <a:off x="569850" y="2352300"/>
            <a:ext cx="80043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Alguma dúvida? </a:t>
            </a: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233" name="Google Shape;233;p39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4" name="Google Shape;234;p39"/>
          <p:cNvSpPr txBox="1"/>
          <p:nvPr/>
        </p:nvSpPr>
        <p:spPr>
          <a:xfrm>
            <a:off x="593275" y="397575"/>
            <a:ext cx="8032800" cy="6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latin typeface="Roboto Light"/>
                <a:ea typeface="Roboto Light"/>
                <a:cs typeface="Roboto Light"/>
                <a:sym typeface="Roboto Light"/>
              </a:rPr>
              <a:t>Sensor de Temperatura e Umidade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5" name="Google Shape;235;p39"/>
          <p:cNvSpPr txBox="1"/>
          <p:nvPr/>
        </p:nvSpPr>
        <p:spPr>
          <a:xfrm>
            <a:off x="3235625" y="1202825"/>
            <a:ext cx="5908500" cy="36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0075" lIns="500075" spcFirstLastPara="1" rIns="500075" wrap="square" tIns="500075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O sensor possui um Termistor que mede a temperatura (a cada grau existe uma diferença na </a:t>
            </a: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resistência</a:t>
            </a: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 de 100Ω).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Para a parte de </a:t>
            </a: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umidade</a:t>
            </a: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 o sensor descobre o valor </a:t>
            </a: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através de dois eletrodos separado por um material retentor de umidade, como o valor da resistência é alterado conforme a umidade é possível calcular através de uma fórmula.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*não conectar o sensor ao contrário*</a:t>
            </a:r>
            <a:endParaRPr b="1"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6" name="Google Shape;236;p39"/>
          <p:cNvPicPr preferRelativeResize="0"/>
          <p:nvPr/>
        </p:nvPicPr>
        <p:blipFill rotWithShape="1">
          <a:blip r:embed="rId3">
            <a:alphaModFix/>
          </a:blip>
          <a:srcRect b="17129" l="11894" r="0" t="0"/>
          <a:stretch/>
        </p:blipFill>
        <p:spPr>
          <a:xfrm>
            <a:off x="325" y="1380862"/>
            <a:ext cx="3666000" cy="3344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243" name="Google Shape;243;p40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4" name="Google Shape;244;p40"/>
          <p:cNvSpPr txBox="1"/>
          <p:nvPr/>
        </p:nvSpPr>
        <p:spPr>
          <a:xfrm>
            <a:off x="593275" y="397575"/>
            <a:ext cx="80328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latin typeface="Roboto Light"/>
                <a:ea typeface="Roboto Light"/>
                <a:cs typeface="Roboto Light"/>
                <a:sym typeface="Roboto Light"/>
              </a:rPr>
              <a:t>Display LCD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45" name="Google Shape;24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2250" y="1359874"/>
            <a:ext cx="5046026" cy="309647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0"/>
          <p:cNvSpPr txBox="1"/>
          <p:nvPr/>
        </p:nvSpPr>
        <p:spPr>
          <a:xfrm>
            <a:off x="-193375" y="1263325"/>
            <a:ext cx="4358700" cy="390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0075" lIns="500075" spcFirstLastPara="1" rIns="500075" wrap="square" tIns="50007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	O display LCD é uma tela que utiliza de cristais líquidos junto com mais materiais para mostrar imagens no display, o display 16x2 contém 16 caracteres em 2 linhas, cada caráter pode ser demonstrado numa matriz de 5 por 7.  </a:t>
            </a:r>
            <a:endParaRPr sz="18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1"/>
          <p:cNvSpPr txBox="1"/>
          <p:nvPr/>
        </p:nvSpPr>
        <p:spPr>
          <a:xfrm>
            <a:off x="0" y="5009550"/>
            <a:ext cx="9144000" cy="1338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252" name="Google Shape;252;p41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3" name="Google Shape;253;p41"/>
          <p:cNvSpPr txBox="1"/>
          <p:nvPr/>
        </p:nvSpPr>
        <p:spPr>
          <a:xfrm>
            <a:off x="569850" y="2352300"/>
            <a:ext cx="80043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Alguma dúvida? </a:t>
            </a: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2"/>
          <p:cNvSpPr txBox="1"/>
          <p:nvPr/>
        </p:nvSpPr>
        <p:spPr>
          <a:xfrm>
            <a:off x="0" y="5009550"/>
            <a:ext cx="9144000" cy="1338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259" name="Google Shape;259;p42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" name="Google Shape;260;p42"/>
          <p:cNvSpPr txBox="1"/>
          <p:nvPr/>
        </p:nvSpPr>
        <p:spPr>
          <a:xfrm>
            <a:off x="569850" y="2352300"/>
            <a:ext cx="80043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Agora vamos para a prática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267" name="Google Shape;267;p43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8" name="Google Shape;268;p43"/>
          <p:cNvSpPr txBox="1"/>
          <p:nvPr/>
        </p:nvSpPr>
        <p:spPr>
          <a:xfrm>
            <a:off x="593275" y="397575"/>
            <a:ext cx="80328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latin typeface="Roboto Light"/>
                <a:ea typeface="Roboto Light"/>
                <a:cs typeface="Roboto Light"/>
                <a:sym typeface="Roboto Light"/>
              </a:rPr>
              <a:t>Exercicio 1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9" name="Google Shape;269;p43"/>
          <p:cNvSpPr txBox="1"/>
          <p:nvPr/>
        </p:nvSpPr>
        <p:spPr>
          <a:xfrm>
            <a:off x="4176625" y="1169350"/>
            <a:ext cx="4967700" cy="3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0075" lIns="500075" spcFirstLastPara="1" rIns="500075" wrap="square" tIns="500075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	Em um universo paralelo onde certas coisas são invertidas, as pessoas só  conseguem 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enxergar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no escuro, durante o dia a escuridão é produzida por um DEL. Você  sabendo que é 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possível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fazer tal circuito em nosso universo, como tú criaria um circuito 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elétrico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sem programação para fazer uma led 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acender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quando a luminosidade estiver alta ?  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70" name="Google Shape;27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373550"/>
            <a:ext cx="3871826" cy="330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4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277" name="Google Shape;277;p44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8" name="Google Shape;278;p44"/>
          <p:cNvPicPr preferRelativeResize="0"/>
          <p:nvPr/>
        </p:nvPicPr>
        <p:blipFill rotWithShape="1">
          <a:blip r:embed="rId3">
            <a:alphaModFix/>
          </a:blip>
          <a:srcRect b="3308" l="0" r="0" t="4534"/>
          <a:stretch/>
        </p:blipFill>
        <p:spPr>
          <a:xfrm>
            <a:off x="2664475" y="1268125"/>
            <a:ext cx="3815050" cy="358332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4"/>
          <p:cNvSpPr txBox="1"/>
          <p:nvPr/>
        </p:nvSpPr>
        <p:spPr>
          <a:xfrm>
            <a:off x="593275" y="397575"/>
            <a:ext cx="80328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latin typeface="Roboto Light"/>
                <a:ea typeface="Roboto Light"/>
                <a:cs typeface="Roboto Light"/>
                <a:sym typeface="Roboto Light"/>
              </a:rPr>
              <a:t>Resultado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5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286" name="Google Shape;286;p45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7" name="Google Shape;287;p45"/>
          <p:cNvSpPr txBox="1"/>
          <p:nvPr/>
        </p:nvSpPr>
        <p:spPr>
          <a:xfrm>
            <a:off x="593275" y="397575"/>
            <a:ext cx="80328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latin typeface="Roboto Light"/>
                <a:ea typeface="Roboto Light"/>
                <a:cs typeface="Roboto Light"/>
                <a:sym typeface="Roboto Light"/>
              </a:rPr>
              <a:t>Exercicio 2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8" name="Google Shape;288;p45"/>
          <p:cNvSpPr txBox="1"/>
          <p:nvPr/>
        </p:nvSpPr>
        <p:spPr>
          <a:xfrm>
            <a:off x="391075" y="1087613"/>
            <a:ext cx="8454300" cy="3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0075" lIns="500075" spcFirstLastPara="1" rIns="500075" wrap="square" tIns="500075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Uma empresa de remédios precisa que seus refrigeradores estejam sempre gelados e na umidade adequada , para isso a cada 60 minutos o dono da empresa vai nos refrigeradores e 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verifica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por si mesmo se o ar 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condicionado e umidificador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precisam ser ligados ou  não, para não precisar entrar mais no refrigerador o dono </a:t>
            </a:r>
            <a:r>
              <a:rPr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contratou vocês para fazer a medição da temperatura e umidade em um refrigerador em tempo real e mostrar o resultado em um display LCD.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6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295" name="Google Shape;295;p46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6" name="Google Shape;296;p46"/>
          <p:cNvSpPr txBox="1"/>
          <p:nvPr/>
        </p:nvSpPr>
        <p:spPr>
          <a:xfrm>
            <a:off x="593275" y="397575"/>
            <a:ext cx="80328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latin typeface="Roboto Light"/>
                <a:ea typeface="Roboto Light"/>
                <a:cs typeface="Roboto Light"/>
                <a:sym typeface="Roboto Light"/>
              </a:rPr>
              <a:t>Resultado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97" name="Google Shape;29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912" y="1135925"/>
            <a:ext cx="5529524" cy="387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7"/>
          <p:cNvSpPr txBox="1"/>
          <p:nvPr>
            <p:ph idx="1" type="body"/>
          </p:nvPr>
        </p:nvSpPr>
        <p:spPr>
          <a:xfrm>
            <a:off x="892919" y="3775666"/>
            <a:ext cx="7358100" cy="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en-US">
                <a:latin typeface="Roboto Light"/>
                <a:ea typeface="Roboto Light"/>
                <a:cs typeface="Roboto Light"/>
                <a:sym typeface="Roboto Light"/>
              </a:rPr>
              <a:t>Alexandre Werner - alexandrewudesc@gmail.com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3" name="Google Shape;303;p47"/>
          <p:cNvSpPr txBox="1"/>
          <p:nvPr>
            <p:ph idx="2" type="body"/>
          </p:nvPr>
        </p:nvSpPr>
        <p:spPr>
          <a:xfrm>
            <a:off x="10" y="2736449"/>
            <a:ext cx="91440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ts val="4000"/>
              <a:buFont typeface="Helvetica Neue"/>
              <a:buNone/>
            </a:pPr>
            <a:r>
              <a:rPr lang="en-US" sz="4100"/>
              <a:t> PERGUNTAS?</a:t>
            </a:r>
            <a:endParaRPr sz="4100"/>
          </a:p>
        </p:txBody>
      </p:sp>
      <p:pic>
        <p:nvPicPr>
          <p:cNvPr id="304" name="Google Shape;304;p47"/>
          <p:cNvPicPr preferRelativeResize="0"/>
          <p:nvPr/>
        </p:nvPicPr>
        <p:blipFill rotWithShape="1">
          <a:blip r:embed="rId3">
            <a:alphaModFix/>
          </a:blip>
          <a:srcRect b="32081" l="24064" r="23803" t="10477"/>
          <a:stretch/>
        </p:blipFill>
        <p:spPr>
          <a:xfrm>
            <a:off x="3524413" y="372400"/>
            <a:ext cx="2095124" cy="2308301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7"/>
          <p:cNvSpPr txBox="1"/>
          <p:nvPr/>
        </p:nvSpPr>
        <p:spPr>
          <a:xfrm>
            <a:off x="0" y="5009550"/>
            <a:ext cx="9144000" cy="1338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306" name="Google Shape;306;p47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151" name="Google Shape;151;p30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2" name="Google Shape;152;p30"/>
          <p:cNvSpPr txBox="1"/>
          <p:nvPr/>
        </p:nvSpPr>
        <p:spPr>
          <a:xfrm>
            <a:off x="1806500" y="397575"/>
            <a:ext cx="50055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latin typeface="Roboto Light"/>
                <a:ea typeface="Roboto Light"/>
                <a:cs typeface="Roboto Light"/>
                <a:sym typeface="Roboto Light"/>
              </a:rPr>
              <a:t>Resumo da aula anterior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53" name="Google Shape;15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" y="2521700"/>
            <a:ext cx="2795700" cy="232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3675" y="604450"/>
            <a:ext cx="2433775" cy="243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3625" y="1088263"/>
            <a:ext cx="3238500" cy="280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55024" y="2328075"/>
            <a:ext cx="2889600" cy="257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8"/>
          <p:cNvSpPr txBox="1"/>
          <p:nvPr>
            <p:ph idx="4294967295" type="subTitle"/>
          </p:nvPr>
        </p:nvSpPr>
        <p:spPr>
          <a:xfrm>
            <a:off x="165513" y="3998268"/>
            <a:ext cx="66702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"/>
              <a:buNone/>
            </a:pPr>
            <a:r>
              <a:rPr b="1" i="0" lang="en-US" sz="27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COLMEIA</a:t>
            </a:r>
            <a:r>
              <a:rPr b="0" i="0" lang="en-US" sz="27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- Grupo de extensão em software e hardware livr</a:t>
            </a:r>
            <a:r>
              <a:rPr lang="en-US" sz="2700"/>
              <a:t>e</a:t>
            </a:r>
            <a:endParaRPr/>
          </a:p>
        </p:txBody>
      </p:sp>
      <p:pic>
        <p:nvPicPr>
          <p:cNvPr descr="Galería de imágenes" id="312" name="Google Shape;312;p48"/>
          <p:cNvPicPr preferRelativeResize="0"/>
          <p:nvPr/>
        </p:nvPicPr>
        <p:blipFill rotWithShape="1">
          <a:blip r:embed="rId3">
            <a:alphaModFix/>
          </a:blip>
          <a:srcRect b="3609" l="2244" r="2253" t="3609"/>
          <a:stretch/>
        </p:blipFill>
        <p:spPr>
          <a:xfrm>
            <a:off x="0" y="-105508"/>
            <a:ext cx="9144000" cy="37476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alería de imágenes" id="313" name="Google Shape;313;p48"/>
          <p:cNvPicPr preferRelativeResize="0"/>
          <p:nvPr/>
        </p:nvPicPr>
        <p:blipFill rotWithShape="1">
          <a:blip r:embed="rId4">
            <a:alphaModFix/>
          </a:blip>
          <a:srcRect b="8455" l="0" r="0" t="2631"/>
          <a:stretch/>
        </p:blipFill>
        <p:spPr>
          <a:xfrm>
            <a:off x="7745013" y="3778588"/>
            <a:ext cx="1291477" cy="1172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3912" y="3723688"/>
            <a:ext cx="1196026" cy="128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/>
          <p:nvPr/>
        </p:nvSpPr>
        <p:spPr>
          <a:xfrm>
            <a:off x="0" y="5009550"/>
            <a:ext cx="9144000" cy="1338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162" name="Google Shape;162;p31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3" name="Google Shape;163;p31"/>
          <p:cNvSpPr txBox="1"/>
          <p:nvPr/>
        </p:nvSpPr>
        <p:spPr>
          <a:xfrm>
            <a:off x="569850" y="2352300"/>
            <a:ext cx="80043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Agora vamos para a aula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170" name="Google Shape;170;p32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1" name="Google Shape;171;p32"/>
          <p:cNvSpPr txBox="1"/>
          <p:nvPr/>
        </p:nvSpPr>
        <p:spPr>
          <a:xfrm>
            <a:off x="593275" y="397575"/>
            <a:ext cx="8032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latin typeface="Roboto Light"/>
                <a:ea typeface="Roboto Light"/>
                <a:cs typeface="Roboto Light"/>
                <a:sym typeface="Roboto Light"/>
              </a:rPr>
              <a:t>Relês 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72" name="Google Shape;172;p32"/>
          <p:cNvSpPr txBox="1"/>
          <p:nvPr/>
        </p:nvSpPr>
        <p:spPr>
          <a:xfrm>
            <a:off x="593275" y="1302501"/>
            <a:ext cx="4613700" cy="33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0075" lIns="500075" spcFirstLastPara="1" rIns="500075" wrap="square" tIns="500075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Relés</a:t>
            </a: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 são basicamente interruptores que são ativados por meio elétrico, eles utilizam de </a:t>
            </a: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princípios</a:t>
            </a: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 de eletromagnetismo para fazer a troca do estado dos contatos, ao receber energia na Bobina ele realiza a troca do estado lógico do interruptor.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73" name="Google Shape;1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0150" y="1302500"/>
            <a:ext cx="3375925" cy="331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180" name="Google Shape;180;p33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1" name="Google Shape;181;p33"/>
          <p:cNvSpPr txBox="1"/>
          <p:nvPr/>
        </p:nvSpPr>
        <p:spPr>
          <a:xfrm>
            <a:off x="593275" y="397575"/>
            <a:ext cx="80328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latin typeface="Roboto Light"/>
                <a:ea typeface="Roboto Light"/>
                <a:cs typeface="Roboto Light"/>
                <a:sym typeface="Roboto Light"/>
              </a:rPr>
              <a:t>Transistores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82" name="Google Shape;182;p33"/>
          <p:cNvPicPr preferRelativeResize="0"/>
          <p:nvPr/>
        </p:nvPicPr>
        <p:blipFill rotWithShape="1">
          <a:blip r:embed="rId3">
            <a:alphaModFix/>
          </a:blip>
          <a:srcRect b="0" l="7040" r="9437" t="12679"/>
          <a:stretch/>
        </p:blipFill>
        <p:spPr>
          <a:xfrm>
            <a:off x="4691875" y="2032300"/>
            <a:ext cx="4452125" cy="232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3"/>
          <p:cNvSpPr txBox="1"/>
          <p:nvPr/>
        </p:nvSpPr>
        <p:spPr>
          <a:xfrm>
            <a:off x="0" y="1520000"/>
            <a:ext cx="4854900" cy="30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0075" lIns="500075" spcFirstLastPara="1" rIns="500075" wrap="square" tIns="500075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Transistores, de certa forma, possuem uma leve semelhança com o relé, os transistores são </a:t>
            </a: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identificados</a:t>
            </a:r>
            <a:r>
              <a:rPr lang="en-US" sz="1800">
                <a:latin typeface="Roboto Light"/>
                <a:ea typeface="Roboto Light"/>
                <a:cs typeface="Roboto Light"/>
                <a:sym typeface="Roboto Light"/>
              </a:rPr>
              <a:t> como PNP ou NPN, eles possuem uma grande variedade de modelos, cada um com suas peculiaridades e funcionamentos. 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latin typeface="Roboto Light"/>
                <a:ea typeface="Roboto Light"/>
                <a:cs typeface="Roboto Light"/>
                <a:sym typeface="Roboto Light"/>
              </a:rPr>
              <a:t>Como eu sei qual é o meu transistor ?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89" name="Google Shape;18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0" name="Google Shape;19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4813" y="1527250"/>
            <a:ext cx="5294374" cy="3529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7300" y="1058213"/>
            <a:ext cx="2329400" cy="378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4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199" name="Google Shape;199;p35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0" name="Google Shape;200;p35"/>
          <p:cNvSpPr txBox="1"/>
          <p:nvPr/>
        </p:nvSpPr>
        <p:spPr>
          <a:xfrm>
            <a:off x="593275" y="397575"/>
            <a:ext cx="80328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latin typeface="Roboto Light"/>
                <a:ea typeface="Roboto Light"/>
                <a:cs typeface="Roboto Light"/>
                <a:sym typeface="Roboto Light"/>
              </a:rPr>
              <a:t>Datasheet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01" name="Google Shape;20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897" y="1041487"/>
            <a:ext cx="4712105" cy="3768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1000" y="1041501"/>
            <a:ext cx="3708200" cy="376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6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  <p:sp>
        <p:nvSpPr>
          <p:cNvPr id="209" name="Google Shape;209;p36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0" name="Google Shape;210;p36"/>
          <p:cNvSpPr txBox="1"/>
          <p:nvPr/>
        </p:nvSpPr>
        <p:spPr>
          <a:xfrm>
            <a:off x="593275" y="397575"/>
            <a:ext cx="80328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Roboto Light"/>
                <a:ea typeface="Roboto Light"/>
                <a:cs typeface="Roboto Light"/>
                <a:sym typeface="Roboto Light"/>
              </a:rPr>
              <a:t>Circuito Rápido de Contexto (548-NPN)</a:t>
            </a:r>
            <a:endParaRPr sz="33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11" name="Google Shape;21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650" y="1152375"/>
            <a:ext cx="5348711" cy="3710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Circuito Rápido de Contexto (558-PNP)</a:t>
            </a:r>
            <a:endParaRPr sz="2600"/>
          </a:p>
        </p:txBody>
      </p:sp>
      <p:sp>
        <p:nvSpPr>
          <p:cNvPr id="217" name="Google Shape;217;p37"/>
          <p:cNvSpPr txBox="1"/>
          <p:nvPr>
            <p:ph idx="12" type="sldNum"/>
          </p:nvPr>
        </p:nvSpPr>
        <p:spPr>
          <a:xfrm>
            <a:off x="8472450" y="4578975"/>
            <a:ext cx="548700" cy="4359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8" name="Google Shape;218;p37"/>
          <p:cNvPicPr preferRelativeResize="0"/>
          <p:nvPr/>
        </p:nvPicPr>
        <p:blipFill rotWithShape="1">
          <a:blip r:embed="rId3">
            <a:alphaModFix/>
          </a:blip>
          <a:srcRect b="0" l="0" r="0" t="22450"/>
          <a:stretch/>
        </p:blipFill>
        <p:spPr>
          <a:xfrm>
            <a:off x="1829990" y="1053225"/>
            <a:ext cx="5484021" cy="396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7"/>
          <p:cNvSpPr txBox="1"/>
          <p:nvPr/>
        </p:nvSpPr>
        <p:spPr>
          <a:xfrm>
            <a:off x="325" y="5014913"/>
            <a:ext cx="9144000" cy="1284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